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Arial Bold" panose="020B0604020202020204" charset="0"/>
      <p:regular r:id="rId9"/>
    </p:embeddedFont>
    <p:embeddedFont>
      <p:font typeface="Calibri (MS)" panose="020B0604020202020204" charset="0"/>
      <p:regular r:id="rId10"/>
    </p:embeddedFont>
    <p:embeddedFont>
      <p:font typeface="Montserrat Semi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9BBB"/>
    <a:srgbClr val="3FC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10.10.2025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0946" y="-29496"/>
            <a:ext cx="18355650" cy="10325100"/>
            <a:chOff x="0" y="795"/>
            <a:chExt cx="24380952" cy="13714348"/>
          </a:xfrm>
        </p:grpSpPr>
        <p:sp>
          <p:nvSpPr>
            <p:cNvPr id="3" name="Freeform 3"/>
            <p:cNvSpPr/>
            <p:nvPr/>
          </p:nvSpPr>
          <p:spPr>
            <a:xfrm>
              <a:off x="0" y="795"/>
              <a:ext cx="24380952" cy="13714348"/>
            </a:xfrm>
            <a:custGeom>
              <a:avLst/>
              <a:gdLst/>
              <a:ahLst/>
              <a:cxnLst/>
              <a:rect l="l" t="t" r="r" b="b"/>
              <a:pathLst>
                <a:path w="24380952" h="13714349">
                  <a:moveTo>
                    <a:pt x="0" y="0"/>
                  </a:moveTo>
                  <a:lnTo>
                    <a:pt x="24380952" y="0"/>
                  </a:lnTo>
                  <a:lnTo>
                    <a:pt x="24380952" y="13714349"/>
                  </a:lnTo>
                  <a:lnTo>
                    <a:pt x="0" y="137143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75875" y="2680494"/>
            <a:ext cx="9300173" cy="2634888"/>
            <a:chOff x="-546567" y="-28575"/>
            <a:chExt cx="12400231" cy="3513183"/>
          </a:xfrm>
        </p:grpSpPr>
        <p:sp>
          <p:nvSpPr>
            <p:cNvPr id="5" name="Freeform 5"/>
            <p:cNvSpPr/>
            <p:nvPr/>
          </p:nvSpPr>
          <p:spPr>
            <a:xfrm>
              <a:off x="-546567" y="229175"/>
              <a:ext cx="11853664" cy="3255433"/>
            </a:xfrm>
            <a:custGeom>
              <a:avLst/>
              <a:gdLst/>
              <a:ahLst/>
              <a:cxnLst/>
              <a:rect l="l" t="t" r="r" b="b"/>
              <a:pathLst>
                <a:path w="11853664" h="3255433">
                  <a:moveTo>
                    <a:pt x="0" y="0"/>
                  </a:moveTo>
                  <a:lnTo>
                    <a:pt x="11853664" y="0"/>
                  </a:lnTo>
                  <a:lnTo>
                    <a:pt x="11853664" y="3255433"/>
                  </a:lnTo>
                  <a:lnTo>
                    <a:pt x="0" y="32554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1853664" cy="328400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7200"/>
                </a:lnSpc>
              </a:pPr>
              <a:r>
                <a:rPr lang="en-US" sz="6000" b="1" dirty="0">
                  <a:solidFill>
                    <a:srgbClr val="23403D"/>
                  </a:solidFill>
                  <a:latin typeface="Arial Bold"/>
                  <a:ea typeface="Arial Bold"/>
                  <a:cs typeface="Arial Bold"/>
                  <a:sym typeface="Arial Bold"/>
                </a:rPr>
                <a:t>TÍTULO DO TRABALHO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35088" y="8528802"/>
            <a:ext cx="7344900" cy="158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499" b="1">
                <a:solidFill>
                  <a:srgbClr val="23403D"/>
                </a:solidFill>
                <a:latin typeface="Arial Bold"/>
                <a:ea typeface="Arial Bold"/>
                <a:cs typeface="Arial Bold"/>
                <a:sym typeface="Arial Bold"/>
              </a:rPr>
              <a:t>Instituição: </a:t>
            </a:r>
            <a:r>
              <a:rPr lang="en-US" sz="2499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Nome da instituição (incluir mais de uma caso seja necessário, inidcar filiações com numeros sobrescritos)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5088" y="6192406"/>
            <a:ext cx="4904100" cy="212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499" b="1" dirty="0" err="1">
                <a:solidFill>
                  <a:srgbClr val="23403D"/>
                </a:solidFill>
                <a:latin typeface="Arial Bold"/>
                <a:ea typeface="Arial Bold"/>
                <a:cs typeface="Arial Bold"/>
                <a:sym typeface="Arial Bold"/>
              </a:rPr>
              <a:t>Autores</a:t>
            </a:r>
            <a:r>
              <a:rPr lang="en-US" sz="2499" b="1" dirty="0">
                <a:solidFill>
                  <a:srgbClr val="23403D"/>
                </a:solidFill>
                <a:latin typeface="Arial Bold"/>
                <a:ea typeface="Arial Bold"/>
                <a:cs typeface="Arial Bold"/>
                <a:sym typeface="Arial Bold"/>
              </a:rPr>
              <a:t>:</a:t>
            </a:r>
          </a:p>
          <a:p>
            <a:pPr algn="l">
              <a:lnSpc>
                <a:spcPts val="4199"/>
              </a:lnSpc>
            </a:pPr>
            <a:r>
              <a:rPr lang="en-US" sz="2499" dirty="0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Nome Autor 1</a:t>
            </a:r>
          </a:p>
          <a:p>
            <a:pPr algn="l">
              <a:lnSpc>
                <a:spcPts val="4199"/>
              </a:lnSpc>
            </a:pPr>
            <a:r>
              <a:rPr lang="en-US" sz="2499" dirty="0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Nome Autor 2</a:t>
            </a:r>
          </a:p>
          <a:p>
            <a:pPr algn="l">
              <a:lnSpc>
                <a:spcPts val="4199"/>
              </a:lnSpc>
            </a:pPr>
            <a:r>
              <a:rPr lang="en-US" sz="2499" dirty="0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3CCC5E7-6962-6224-2F2C-B1E4603E7CDC}"/>
              </a:ext>
            </a:extLst>
          </p:cNvPr>
          <p:cNvGrpSpPr/>
          <p:nvPr/>
        </p:nvGrpSpPr>
        <p:grpSpPr>
          <a:xfrm>
            <a:off x="11490211" y="1557723"/>
            <a:ext cx="6797789" cy="6759508"/>
            <a:chOff x="11536915" y="1557723"/>
            <a:chExt cx="6797789" cy="6759508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2FE58B1F-2E42-3CB5-C83D-13DB8058E733}"/>
                </a:ext>
              </a:extLst>
            </p:cNvPr>
            <p:cNvGrpSpPr/>
            <p:nvPr/>
          </p:nvGrpSpPr>
          <p:grpSpPr>
            <a:xfrm>
              <a:off x="11536915" y="1557723"/>
              <a:ext cx="6797789" cy="6759508"/>
              <a:chOff x="11446320" y="1584392"/>
              <a:chExt cx="6797789" cy="6759508"/>
            </a:xfrm>
          </p:grpSpPr>
          <p:sp>
            <p:nvSpPr>
              <p:cNvPr id="10" name="TextBox 10"/>
              <p:cNvSpPr txBox="1"/>
              <p:nvPr/>
            </p:nvSpPr>
            <p:spPr>
              <a:xfrm>
                <a:off x="12344400" y="7830939"/>
                <a:ext cx="4787268" cy="51296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024"/>
                  </a:lnSpc>
                </a:pPr>
                <a:r>
                  <a:rPr lang="en-US" dirty="0">
                    <a:solidFill>
                      <a:srgbClr val="299BBB"/>
                    </a:solidFill>
                    <a:latin typeface="Montserrat Semi-Bold"/>
                    <a:ea typeface="Montserrat Semi-Bold"/>
                    <a:cs typeface="Montserrat Semi-Bold"/>
                    <a:sym typeface="Montserrat Semi-Bold"/>
                  </a:rPr>
                  <a:t>CULTURA OCEÂNICA E O SEMIÁRIDO:</a:t>
                </a:r>
              </a:p>
              <a:p>
                <a:pPr algn="ctr">
                  <a:lnSpc>
                    <a:spcPts val="2024"/>
                  </a:lnSpc>
                </a:pPr>
                <a:r>
                  <a:rPr lang="en-US" dirty="0">
                    <a:solidFill>
                      <a:srgbClr val="299BBB"/>
                    </a:solidFill>
                    <a:latin typeface="Montserrat Semi-Bold"/>
                    <a:ea typeface="Montserrat Semi-Bold"/>
                    <a:cs typeface="Montserrat Semi-Bold"/>
                    <a:sym typeface="Montserrat Semi-Bold"/>
                  </a:rPr>
                  <a:t>CONECTANDO O MAR E O SERTÃO</a:t>
                </a:r>
              </a:p>
            </p:txBody>
          </p:sp>
          <p:grpSp>
            <p:nvGrpSpPr>
              <p:cNvPr id="14" name="Agrupar 13">
                <a:extLst>
                  <a:ext uri="{FF2B5EF4-FFF2-40B4-BE49-F238E27FC236}">
                    <a16:creationId xmlns:a16="http://schemas.microsoft.com/office/drawing/2014/main" id="{72533286-B5AC-7F7F-962D-C06E7E1D0211}"/>
                  </a:ext>
                </a:extLst>
              </p:cNvPr>
              <p:cNvGrpSpPr/>
              <p:nvPr/>
            </p:nvGrpSpPr>
            <p:grpSpPr>
              <a:xfrm>
                <a:off x="11446320" y="1584392"/>
                <a:ext cx="6797789" cy="6029109"/>
                <a:chOff x="11547938" y="1632357"/>
                <a:chExt cx="6797789" cy="6029109"/>
              </a:xfrm>
            </p:grpSpPr>
            <p:sp>
              <p:nvSpPr>
                <p:cNvPr id="9" name="TextBox 9"/>
                <p:cNvSpPr txBox="1"/>
                <p:nvPr/>
              </p:nvSpPr>
              <p:spPr>
                <a:xfrm>
                  <a:off x="11836418" y="7020265"/>
                  <a:ext cx="5922912" cy="641201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ts val="2458"/>
                    </a:lnSpc>
                  </a:pPr>
                  <a:r>
                    <a:rPr lang="en-US" sz="2400" dirty="0">
                      <a:solidFill>
                        <a:srgbClr val="F3F6F8"/>
                      </a:solidFill>
                      <a:latin typeface="Montserrat Semi-Bold"/>
                      <a:ea typeface="Montserrat Semi-Bold"/>
                      <a:cs typeface="Montserrat Semi-Bold"/>
                      <a:sym typeface="Montserrat Semi-Bold"/>
                    </a:rPr>
                    <a:t>XV SEMANA NACIONAL DE CIÊNCIA</a:t>
                  </a:r>
                </a:p>
                <a:p>
                  <a:pPr algn="ctr">
                    <a:lnSpc>
                      <a:spcPts val="2458"/>
                    </a:lnSpc>
                  </a:pPr>
                  <a:r>
                    <a:rPr lang="en-US" sz="2400" dirty="0">
                      <a:solidFill>
                        <a:srgbClr val="F3F6F8"/>
                      </a:solidFill>
                      <a:latin typeface="Montserrat Semi-Bold"/>
                      <a:ea typeface="Montserrat Semi-Bold"/>
                      <a:cs typeface="Montserrat Semi-Bold"/>
                      <a:sym typeface="Montserrat Semi-Bold"/>
                    </a:rPr>
                    <a:t>E TECNOLOGIA DO IFBA IRECÊ</a:t>
                  </a:r>
                </a:p>
              </p:txBody>
            </p:sp>
            <p:sp>
              <p:nvSpPr>
                <p:cNvPr id="11" name="Freeform 11"/>
                <p:cNvSpPr/>
                <p:nvPr/>
              </p:nvSpPr>
              <p:spPr>
                <a:xfrm>
                  <a:off x="11547938" y="1632357"/>
                  <a:ext cx="6797789" cy="518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789" h="7943356">
                      <a:moveTo>
                        <a:pt x="0" y="0"/>
                      </a:moveTo>
                      <a:lnTo>
                        <a:pt x="6797789" y="0"/>
                      </a:lnTo>
                      <a:lnTo>
                        <a:pt x="6797789" y="7943356"/>
                      </a:lnTo>
                      <a:lnTo>
                        <a:pt x="0" y="79433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 t="-1" b="-53295"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</p:grp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id="{D90E59E2-F75A-6E13-F275-B5CCB3F8A60E}"/>
                </a:ext>
              </a:extLst>
            </p:cNvPr>
            <p:cNvCxnSpPr/>
            <p:nvPr/>
          </p:nvCxnSpPr>
          <p:spPr>
            <a:xfrm>
              <a:off x="12128088" y="6743700"/>
              <a:ext cx="5334000" cy="0"/>
            </a:xfrm>
            <a:prstGeom prst="line">
              <a:avLst/>
            </a:prstGeom>
            <a:ln w="57150">
              <a:solidFill>
                <a:srgbClr val="3FC3D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3" y="643"/>
            <a:ext cx="18285714" cy="10285714"/>
            <a:chOff x="0" y="0"/>
            <a:chExt cx="24380952" cy="13714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952" cy="13714222"/>
            </a:xfrm>
            <a:custGeom>
              <a:avLst/>
              <a:gdLst/>
              <a:ahLst/>
              <a:cxnLst/>
              <a:rect l="l" t="t" r="r" b="b"/>
              <a:pathLst>
                <a:path w="24380952" h="1371422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1500" y="723900"/>
            <a:ext cx="13144500" cy="1143000"/>
            <a:chOff x="0" y="0"/>
            <a:chExt cx="17526000" cy="152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6000" cy="1524000"/>
            </a:xfrm>
            <a:custGeom>
              <a:avLst/>
              <a:gdLst/>
              <a:ahLst/>
              <a:cxnLst/>
              <a:rect l="l" t="t" r="r" b="b"/>
              <a:pathLst>
                <a:path w="17526000" h="1524000">
                  <a:moveTo>
                    <a:pt x="0" y="0"/>
                  </a:moveTo>
                  <a:lnTo>
                    <a:pt x="17526000" y="0"/>
                  </a:lnTo>
                  <a:lnTo>
                    <a:pt x="17526000" y="1524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7526000" cy="1552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98"/>
                </a:lnSpc>
              </a:pPr>
              <a:r>
                <a:rPr lang="en-US" sz="6498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INTRODUÇÃO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05825" y="2274550"/>
            <a:ext cx="15742950" cy="6328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7416" lvl="2" indent="-252472" algn="l">
              <a:lnSpc>
                <a:spcPts val="5566"/>
              </a:lnSpc>
              <a:buFont typeface="Arial"/>
              <a:buChar char="⚬"/>
            </a:pPr>
            <a:r>
              <a:rPr lang="en-US" sz="3312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Apresentação da problemática abordada, incluindo o objetivo do trabalho e sua relevância para a área de estudo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934200" y="9921874"/>
            <a:ext cx="2895600" cy="365125"/>
            <a:chOff x="0" y="0"/>
            <a:chExt cx="3860800" cy="4868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60800" cy="486833"/>
            </a:xfrm>
            <a:custGeom>
              <a:avLst/>
              <a:gdLst/>
              <a:ahLst/>
              <a:cxnLst/>
              <a:rect l="l" t="t" r="r" b="b"/>
              <a:pathLst>
                <a:path w="3860800" h="486833">
                  <a:moveTo>
                    <a:pt x="0" y="0"/>
                  </a:moveTo>
                  <a:lnTo>
                    <a:pt x="3860800" y="0"/>
                  </a:lnTo>
                  <a:lnTo>
                    <a:pt x="3860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860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SNCT 2025 – IFBA IRECÊ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06600" y="9921875"/>
            <a:ext cx="2133600" cy="365125"/>
            <a:chOff x="0" y="0"/>
            <a:chExt cx="2844800" cy="486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4800" cy="486833"/>
            </a:xfrm>
            <a:custGeom>
              <a:avLst/>
              <a:gdLst/>
              <a:ahLst/>
              <a:cxnLst/>
              <a:rect l="l" t="t" r="r" b="b"/>
              <a:pathLst>
                <a:path w="2844800" h="486833">
                  <a:moveTo>
                    <a:pt x="0" y="0"/>
                  </a:moveTo>
                  <a:lnTo>
                    <a:pt x="2844800" y="0"/>
                  </a:lnTo>
                  <a:lnTo>
                    <a:pt x="2844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844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‹#›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3" y="643"/>
            <a:ext cx="18285714" cy="10285714"/>
            <a:chOff x="0" y="0"/>
            <a:chExt cx="24380952" cy="13714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952" cy="13714222"/>
            </a:xfrm>
            <a:custGeom>
              <a:avLst/>
              <a:gdLst/>
              <a:ahLst/>
              <a:cxnLst/>
              <a:rect l="l" t="t" r="r" b="b"/>
              <a:pathLst>
                <a:path w="24380952" h="1371422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1500" y="723900"/>
            <a:ext cx="13144500" cy="1143000"/>
            <a:chOff x="0" y="0"/>
            <a:chExt cx="17526000" cy="152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6000" cy="1524000"/>
            </a:xfrm>
            <a:custGeom>
              <a:avLst/>
              <a:gdLst/>
              <a:ahLst/>
              <a:cxnLst/>
              <a:rect l="l" t="t" r="r" b="b"/>
              <a:pathLst>
                <a:path w="17526000" h="1524000">
                  <a:moveTo>
                    <a:pt x="0" y="0"/>
                  </a:moveTo>
                  <a:lnTo>
                    <a:pt x="17526000" y="0"/>
                  </a:lnTo>
                  <a:lnTo>
                    <a:pt x="17526000" y="1524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7526000" cy="1552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98"/>
                </a:lnSpc>
              </a:pPr>
              <a:r>
                <a:rPr lang="en-US" sz="6498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METODOLOGIA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05825" y="2417425"/>
            <a:ext cx="15742950" cy="618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Descrição dos métodos, técnicas ou abordagens aplicadas para realizar o estudo ou desenvolver o projeto.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934200" y="9921874"/>
            <a:ext cx="2895600" cy="365125"/>
            <a:chOff x="0" y="0"/>
            <a:chExt cx="3860800" cy="4868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60800" cy="486833"/>
            </a:xfrm>
            <a:custGeom>
              <a:avLst/>
              <a:gdLst/>
              <a:ahLst/>
              <a:cxnLst/>
              <a:rect l="l" t="t" r="r" b="b"/>
              <a:pathLst>
                <a:path w="3860800" h="486833">
                  <a:moveTo>
                    <a:pt x="0" y="0"/>
                  </a:moveTo>
                  <a:lnTo>
                    <a:pt x="3860800" y="0"/>
                  </a:lnTo>
                  <a:lnTo>
                    <a:pt x="3860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860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SNCT 2025 – IFBA IRECÊ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06600" y="9921875"/>
            <a:ext cx="2133600" cy="365125"/>
            <a:chOff x="0" y="0"/>
            <a:chExt cx="2844800" cy="486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4800" cy="486833"/>
            </a:xfrm>
            <a:custGeom>
              <a:avLst/>
              <a:gdLst/>
              <a:ahLst/>
              <a:cxnLst/>
              <a:rect l="l" t="t" r="r" b="b"/>
              <a:pathLst>
                <a:path w="2844800" h="486833">
                  <a:moveTo>
                    <a:pt x="0" y="0"/>
                  </a:moveTo>
                  <a:lnTo>
                    <a:pt x="2844800" y="0"/>
                  </a:lnTo>
                  <a:lnTo>
                    <a:pt x="2844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844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‹#›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3" y="643"/>
            <a:ext cx="18285714" cy="10285714"/>
            <a:chOff x="0" y="0"/>
            <a:chExt cx="24380952" cy="13714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952" cy="13714222"/>
            </a:xfrm>
            <a:custGeom>
              <a:avLst/>
              <a:gdLst/>
              <a:ahLst/>
              <a:cxnLst/>
              <a:rect l="l" t="t" r="r" b="b"/>
              <a:pathLst>
                <a:path w="24380952" h="1371422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1500" y="723900"/>
            <a:ext cx="13144500" cy="1143000"/>
            <a:chOff x="0" y="0"/>
            <a:chExt cx="17526000" cy="152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6000" cy="1524000"/>
            </a:xfrm>
            <a:custGeom>
              <a:avLst/>
              <a:gdLst/>
              <a:ahLst/>
              <a:cxnLst/>
              <a:rect l="l" t="t" r="r" b="b"/>
              <a:pathLst>
                <a:path w="17526000" h="1524000">
                  <a:moveTo>
                    <a:pt x="0" y="0"/>
                  </a:moveTo>
                  <a:lnTo>
                    <a:pt x="17526000" y="0"/>
                  </a:lnTo>
                  <a:lnTo>
                    <a:pt x="17526000" y="1524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7526000" cy="1552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98"/>
                </a:lnSpc>
              </a:pPr>
              <a:r>
                <a:rPr lang="en-US" sz="6498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RESULTADOS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05825" y="2417425"/>
            <a:ext cx="15742950" cy="618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Exposição dos principais resultados ou descobertas alcançadas ao longo do trabalho.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934200" y="9921874"/>
            <a:ext cx="2895600" cy="365125"/>
            <a:chOff x="0" y="0"/>
            <a:chExt cx="3860800" cy="4868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60800" cy="486833"/>
            </a:xfrm>
            <a:custGeom>
              <a:avLst/>
              <a:gdLst/>
              <a:ahLst/>
              <a:cxnLst/>
              <a:rect l="l" t="t" r="r" b="b"/>
              <a:pathLst>
                <a:path w="3860800" h="486833">
                  <a:moveTo>
                    <a:pt x="0" y="0"/>
                  </a:moveTo>
                  <a:lnTo>
                    <a:pt x="3860800" y="0"/>
                  </a:lnTo>
                  <a:lnTo>
                    <a:pt x="3860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860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SNCT 2025 – IFBA IRECÊ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06600" y="9921875"/>
            <a:ext cx="2133600" cy="365125"/>
            <a:chOff x="0" y="0"/>
            <a:chExt cx="2844800" cy="486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4800" cy="486833"/>
            </a:xfrm>
            <a:custGeom>
              <a:avLst/>
              <a:gdLst/>
              <a:ahLst/>
              <a:cxnLst/>
              <a:rect l="l" t="t" r="r" b="b"/>
              <a:pathLst>
                <a:path w="2844800" h="486833">
                  <a:moveTo>
                    <a:pt x="0" y="0"/>
                  </a:moveTo>
                  <a:lnTo>
                    <a:pt x="2844800" y="0"/>
                  </a:lnTo>
                  <a:lnTo>
                    <a:pt x="2844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844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‹#›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3" y="643"/>
            <a:ext cx="18285714" cy="10285714"/>
            <a:chOff x="0" y="0"/>
            <a:chExt cx="24380952" cy="13714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952" cy="13714222"/>
            </a:xfrm>
            <a:custGeom>
              <a:avLst/>
              <a:gdLst/>
              <a:ahLst/>
              <a:cxnLst/>
              <a:rect l="l" t="t" r="r" b="b"/>
              <a:pathLst>
                <a:path w="24380952" h="1371422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1500" y="723900"/>
            <a:ext cx="13144500" cy="1143000"/>
            <a:chOff x="0" y="0"/>
            <a:chExt cx="17526000" cy="152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6000" cy="1524000"/>
            </a:xfrm>
            <a:custGeom>
              <a:avLst/>
              <a:gdLst/>
              <a:ahLst/>
              <a:cxnLst/>
              <a:rect l="l" t="t" r="r" b="b"/>
              <a:pathLst>
                <a:path w="17526000" h="1524000">
                  <a:moveTo>
                    <a:pt x="0" y="0"/>
                  </a:moveTo>
                  <a:lnTo>
                    <a:pt x="17526000" y="0"/>
                  </a:lnTo>
                  <a:lnTo>
                    <a:pt x="17526000" y="1524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7526000" cy="1552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CONCLUSÃO E PRÓXIMOS PASSOS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05825" y="2417425"/>
            <a:ext cx="15742950" cy="618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4340" lvl="1" indent="-217170" algn="l">
              <a:lnSpc>
                <a:spcPts val="4320"/>
              </a:lnSpc>
              <a:buFont typeface="Arial"/>
              <a:buChar char="•"/>
            </a:pPr>
            <a:r>
              <a:rPr lang="en-US" sz="3600">
                <a:solidFill>
                  <a:srgbClr val="23403D"/>
                </a:solidFill>
                <a:latin typeface="Arial"/>
                <a:ea typeface="Arial"/>
                <a:cs typeface="Arial"/>
                <a:sym typeface="Arial"/>
              </a:rPr>
              <a:t>Resumo das conclusões alcançadas e indicação dos possíveis próximos passos ou continuação da pesquisa.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934200" y="9921874"/>
            <a:ext cx="2895600" cy="365125"/>
            <a:chOff x="0" y="0"/>
            <a:chExt cx="3860800" cy="4868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60800" cy="486833"/>
            </a:xfrm>
            <a:custGeom>
              <a:avLst/>
              <a:gdLst/>
              <a:ahLst/>
              <a:cxnLst/>
              <a:rect l="l" t="t" r="r" b="b"/>
              <a:pathLst>
                <a:path w="3860800" h="486833">
                  <a:moveTo>
                    <a:pt x="0" y="0"/>
                  </a:moveTo>
                  <a:lnTo>
                    <a:pt x="3860800" y="0"/>
                  </a:lnTo>
                  <a:lnTo>
                    <a:pt x="3860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3860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SNCT 2025 – IFBA IRECÊ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706600" y="9921875"/>
            <a:ext cx="2133600" cy="365125"/>
            <a:chOff x="0" y="0"/>
            <a:chExt cx="2844800" cy="4868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44800" cy="486833"/>
            </a:xfrm>
            <a:custGeom>
              <a:avLst/>
              <a:gdLst/>
              <a:ahLst/>
              <a:cxnLst/>
              <a:rect l="l" t="t" r="r" b="b"/>
              <a:pathLst>
                <a:path w="2844800" h="486833">
                  <a:moveTo>
                    <a:pt x="0" y="0"/>
                  </a:moveTo>
                  <a:lnTo>
                    <a:pt x="2844800" y="0"/>
                  </a:lnTo>
                  <a:lnTo>
                    <a:pt x="2844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2844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‹#›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43" y="643"/>
            <a:ext cx="18285714" cy="10285714"/>
            <a:chOff x="0" y="0"/>
            <a:chExt cx="24380952" cy="137142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0952" cy="13714222"/>
            </a:xfrm>
            <a:custGeom>
              <a:avLst/>
              <a:gdLst/>
              <a:ahLst/>
              <a:cxnLst/>
              <a:rect l="l" t="t" r="r" b="b"/>
              <a:pathLst>
                <a:path w="24380952" h="13714222">
                  <a:moveTo>
                    <a:pt x="0" y="0"/>
                  </a:moveTo>
                  <a:lnTo>
                    <a:pt x="24380952" y="0"/>
                  </a:lnTo>
                  <a:lnTo>
                    <a:pt x="24380952" y="13714222"/>
                  </a:lnTo>
                  <a:lnTo>
                    <a:pt x="0" y="13714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571500" y="723900"/>
            <a:ext cx="13144500" cy="1143000"/>
            <a:chOff x="0" y="0"/>
            <a:chExt cx="17526000" cy="1524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7526000" cy="1524000"/>
            </a:xfrm>
            <a:custGeom>
              <a:avLst/>
              <a:gdLst/>
              <a:ahLst/>
              <a:cxnLst/>
              <a:rect l="l" t="t" r="r" b="b"/>
              <a:pathLst>
                <a:path w="17526000" h="1524000">
                  <a:moveTo>
                    <a:pt x="0" y="0"/>
                  </a:moveTo>
                  <a:lnTo>
                    <a:pt x="17526000" y="0"/>
                  </a:lnTo>
                  <a:lnTo>
                    <a:pt x="17526000" y="1524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17526000" cy="1552575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7798"/>
                </a:lnSpc>
              </a:pPr>
              <a:r>
                <a:rPr lang="en-US" sz="6498" b="1">
                  <a:solidFill>
                    <a:srgbClr val="FFFFFF"/>
                  </a:solidFill>
                  <a:latin typeface="Arial Bold"/>
                  <a:ea typeface="Arial Bold"/>
                  <a:cs typeface="Arial Bold"/>
                  <a:sym typeface="Arial Bold"/>
                </a:rPr>
                <a:t>REFERÊNCIAS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934200" y="9921874"/>
            <a:ext cx="2895600" cy="365125"/>
            <a:chOff x="0" y="0"/>
            <a:chExt cx="3860800" cy="48683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60800" cy="486833"/>
            </a:xfrm>
            <a:custGeom>
              <a:avLst/>
              <a:gdLst/>
              <a:ahLst/>
              <a:cxnLst/>
              <a:rect l="l" t="t" r="r" b="b"/>
              <a:pathLst>
                <a:path w="3860800" h="486833">
                  <a:moveTo>
                    <a:pt x="0" y="0"/>
                  </a:moveTo>
                  <a:lnTo>
                    <a:pt x="3860800" y="0"/>
                  </a:lnTo>
                  <a:lnTo>
                    <a:pt x="3860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3860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1439"/>
                </a:lnSpc>
              </a:pPr>
              <a:r>
                <a:rPr lang="en-US" sz="1200" dirty="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SNCT 2025 – IFBA IRECÊ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706600" y="9921875"/>
            <a:ext cx="2133600" cy="365125"/>
            <a:chOff x="0" y="0"/>
            <a:chExt cx="2844800" cy="4868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44800" cy="486833"/>
            </a:xfrm>
            <a:custGeom>
              <a:avLst/>
              <a:gdLst/>
              <a:ahLst/>
              <a:cxnLst/>
              <a:rect l="l" t="t" r="r" b="b"/>
              <a:pathLst>
                <a:path w="2844800" h="486833">
                  <a:moveTo>
                    <a:pt x="0" y="0"/>
                  </a:moveTo>
                  <a:lnTo>
                    <a:pt x="2844800" y="0"/>
                  </a:lnTo>
                  <a:lnTo>
                    <a:pt x="2844800" y="486833"/>
                  </a:lnTo>
                  <a:lnTo>
                    <a:pt x="0" y="486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844800" cy="50588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1439"/>
                </a:lnSpc>
              </a:pPr>
              <a:r>
                <a:rPr lang="en-US" sz="1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‹#›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166</Words>
  <Application>Microsoft Office PowerPoint</Application>
  <PresentationFormat>Personalizar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Calibri</vt:lpstr>
      <vt:lpstr>Montserrat Semi-Bold</vt:lpstr>
      <vt:lpstr>Arial Bold</vt:lpstr>
      <vt:lpstr>Calibri (MS)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Modelo_apresentacao_oral_SNCT-2025</dc:title>
  <cp:lastModifiedBy>Yasmin da Gama Costa</cp:lastModifiedBy>
  <cp:revision>4</cp:revision>
  <dcterms:created xsi:type="dcterms:W3CDTF">2006-08-16T00:00:00Z</dcterms:created>
  <dcterms:modified xsi:type="dcterms:W3CDTF">2025-10-10T18:54:49Z</dcterms:modified>
  <dc:identifier>DAG1avEgl88</dc:identifier>
</cp:coreProperties>
</file>